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8000663" cy="10080625"/>
  <p:notesSz cx="6742113" cy="9875838"/>
  <p:defaultTextStyle>
    <a:defPPr>
      <a:defRPr lang="ko-KR"/>
    </a:defPPr>
    <a:lvl1pPr marL="0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1pPr>
    <a:lvl2pPr marL="673913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2pPr>
    <a:lvl3pPr marL="1347826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3pPr>
    <a:lvl4pPr marL="2021738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4pPr>
    <a:lvl5pPr marL="2695651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5pPr>
    <a:lvl6pPr marL="3369564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6pPr>
    <a:lvl7pPr marL="4043477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7pPr>
    <a:lvl8pPr marL="4717390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8pPr>
    <a:lvl9pPr marL="5391302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99989-8AAE-4416-B6B6-0BB2646C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00BE90-6F5A-4321-9E06-D786531B9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6D007-506A-4829-8CEA-60E4732495FC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224130-1406-46F4-8570-DDD30E11F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EDD26-C073-4D10-A438-DC3C70C0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CA818-84B3-45D6-888C-CEFD64DCA9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97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0695CF-CEF9-42CC-BE87-42A36CEA7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6" y="536701"/>
            <a:ext cx="15525572" cy="1948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09BEBB-A93C-4BAE-B94A-832355D17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7546" y="2683500"/>
            <a:ext cx="15525572" cy="639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906086-373D-4AA3-9BA1-9458C2CED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37546" y="9343247"/>
            <a:ext cx="4050149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6D007-506A-4829-8CEA-60E4732495FC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6761BC-DE21-428C-ADB8-A510AC935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62720" y="9343247"/>
            <a:ext cx="6075224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61F5F-FF35-4076-8519-0CD4BE115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712968" y="9343247"/>
            <a:ext cx="4050149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CA818-84B3-45D6-888C-CEFD64DCA9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11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1344077" rtl="0" eaLnBrk="1" latinLnBrk="1" hangingPunct="1">
        <a:lnSpc>
          <a:spcPct val="90000"/>
        </a:lnSpc>
        <a:spcBef>
          <a:spcPct val="0"/>
        </a:spcBef>
        <a:buNone/>
        <a:defRPr sz="64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019" indent="-336019" algn="l" defTabSz="1344077" rtl="0" eaLnBrk="1" latinLnBrk="1" hangingPunct="1">
        <a:lnSpc>
          <a:spcPct val="90000"/>
        </a:lnSpc>
        <a:spcBef>
          <a:spcPts val="1470"/>
        </a:spcBef>
        <a:buFont typeface="Arial" panose="020B0604020202020204" pitchFamily="34" charset="0"/>
        <a:buChar char="•"/>
        <a:defRPr sz="4116" kern="1200">
          <a:solidFill>
            <a:schemeClr val="tx1"/>
          </a:solidFill>
          <a:latin typeface="+mn-lt"/>
          <a:ea typeface="+mn-ea"/>
          <a:cs typeface="+mn-cs"/>
        </a:defRPr>
      </a:lvl1pPr>
      <a:lvl2pPr marL="1008057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2pPr>
      <a:lvl3pPr marL="1680096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3pPr>
      <a:lvl4pPr marL="2352134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4pPr>
      <a:lvl5pPr marL="3024172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5pPr>
      <a:lvl6pPr marL="3696211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6pPr>
      <a:lvl7pPr marL="4368249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7pPr>
      <a:lvl8pPr marL="5040287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8pPr>
      <a:lvl9pPr marL="5712325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72038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344077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2016115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4pPr>
      <a:lvl5pPr marL="2688153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5pPr>
      <a:lvl6pPr marL="3360191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6pPr>
      <a:lvl7pPr marL="4032230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7pPr>
      <a:lvl8pPr marL="4704268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8pPr>
      <a:lvl9pPr marL="5376306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5F3073B-D47D-42EA-85AA-D0BDE81B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7D3E6A-C675-4523-B798-86AB7E98C9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03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190BA6D-D448-4E40-896F-0CF30028D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05C17E-5344-4437-915C-F77F834016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51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24D122D-2DA7-448C-807B-CF413E338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8BCE65-19F2-4E7A-A583-E700FFEBF9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77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3488BC4-8A63-4FB6-82D1-2123819C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683DE6-B2F3-4680-B580-7E80554FB8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2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AE7AAF9-20E6-4095-BC61-86AA0913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3858AF-7BF0-4365-A5B1-5F9B43F780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82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C8A5AF9-6C45-4C49-A207-2AE9A15A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9AAA80-74CA-4E2C-9971-3081DAC2A7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32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2C26347-1AA5-4D1E-B027-8720765E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AE0BA4-B38D-44B5-9D2F-21471BBCFC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94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3BAC817-EFF4-42D9-94B2-57548DE2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FC44BF-C747-4CB2-AFB3-6DB1F32D87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50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69FFAFD-9480-41AB-B704-04267A94C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D3570E-D0BD-4748-8F36-C7997E326B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93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B3CC538-3CE4-4DC4-A1A6-6B2988A8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A7188E-D2F3-42B1-8B5B-A36EE3A24B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40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CBA1534-FCDB-4EA5-9C2F-20EDFBD3C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CF2846-0324-485A-BE63-46989E12D7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93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BB6BA78-9246-45AF-8C3C-EFD60098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4EA400-5695-4FB5-BAFB-7B21BB0F68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80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B778871-B130-441B-95C1-16F32A6E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FC159A-DCEB-4D12-83A3-6185193C11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00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02118C5-F557-4DE7-9AF7-21CB59AB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7DFEE8-A150-40CA-9046-B31FFA7BFA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2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857672F-9B5C-4DBE-91B4-BF3B9A601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9B7F85-0299-4A55-89FA-FE95E5828C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94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C4C59BC-966F-47BA-8479-E2FE0A69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0BC100-2EDA-4076-B140-1DED558512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45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FAB7E96-A19A-40F3-8F02-38972C52E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668744-B165-4433-9D11-CF642C15F7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76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F7389F6-9D0F-44B4-90DC-0ED2073B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8700A7-AAAF-4C6C-AD0B-36C9EF90E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31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05E3B4E-881B-43DF-A76F-90D3C5DC5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11646C-7299-4173-8E10-80834EF89F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40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66EED70-5B9B-459E-A683-C815D5165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D9F2AA-55CE-404D-80EC-0A8DF2D5AE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65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95762F-7604-4707-979E-5F797C7D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00A0DB-7E5F-4D76-93BC-314709116B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64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B53CEFE-46F0-4D25-9BD5-BCDCAE946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4554C8-4CDE-4011-A439-04D2ED9CB9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07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06044EC-E6A3-45E4-ABAF-22DD1AF3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6E3D5-0729-418E-B617-4A0E6152A3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28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F8294E0-B2DE-4757-805B-64255881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06F3B4-BC6E-4C6E-B131-028EBFC70E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37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5CD5BCE-DBF1-49A8-AC77-E4A3BB072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5408C1-DA7C-4786-BF6D-2BD318ABBD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89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13B71F2-5255-4EC1-9072-4ECD8DFE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F213D8-2D30-4D72-BFF0-E2FD1E7412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20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A2D10DD-A252-4A47-AA38-BD41612F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38C1A4-9D39-4AD5-9323-5298A8B051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0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3C4447E-6CCF-4AB8-BD6B-9F2A1E57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B201C0-6621-4A66-848E-6BFFEFD436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69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C8BA5BA-9C50-4354-9BF9-CC6E991E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7FAD5C-9980-4886-B613-D6968779CF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09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44B5548-0BD7-4785-8B0E-797D9BCF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ED021D-6044-458C-8B01-5B98F9E367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12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355D226-340E-45FA-965F-201C4423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EDC698-35B7-4BE9-ACEC-DB0C129145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9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A07E118-85B0-45B2-9BDC-85CC5C900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BBC90E-806F-49CA-B546-EA0F9913E0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87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6490F66-9186-4AC3-9912-B82B1713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FACDAA-3298-493F-AE8E-0F534A57EF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62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981F892-4BE4-422E-BF24-FFF8E0F6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94C1F6-BBA6-48B2-BB25-6D24FE659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04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313A0C2-724A-48D5-ABB9-540C849D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921412-4B65-4EA4-8E55-3CDCA0D661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0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8538314-A04B-41EC-A1DA-F0D465E2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4C164E-0E35-4688-8FE4-75A14AFB77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10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BE169E-B3F4-45A7-B626-2B08F672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E0D576-921A-483F-B449-7BF4E56487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82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3BF15A5-6211-4F8A-88BF-3017C9B5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379832-4366-4FF1-AF87-0465D7CB01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33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2CEFF44-8BBB-4DCC-931D-7AC62CB6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B5A137-B953-4B13-8327-0B9530C243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2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0F8C4C2-30ED-4C9B-8D66-685F8C50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C1E823-8E7D-4E93-8619-C676AE46C3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50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</cp:revision>
  <dcterms:created xsi:type="dcterms:W3CDTF">2025-11-05T09:04:19Z</dcterms:created>
  <dcterms:modified xsi:type="dcterms:W3CDTF">2025-11-05T09:04:19Z</dcterms:modified>
</cp:coreProperties>
</file>